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338" indent="-211138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6675" indent="-422275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013" indent="-633413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3350" indent="-844550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7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7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7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7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>
          <p15:clr>
            <a:srgbClr val="A4A3A4"/>
          </p15:clr>
        </p15:guide>
        <p15:guide id="2" pos="95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2"/>
    <a:srgbClr val="01A8DC"/>
    <a:srgbClr val="1478B6"/>
    <a:srgbClr val="125F55"/>
    <a:srgbClr val="83A954"/>
    <a:srgbClr val="91B354"/>
    <a:srgbClr val="2F5E96"/>
    <a:srgbClr val="472192"/>
    <a:srgbClr val="2D7F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 varScale="1">
        <p:scale>
          <a:sx n="15" d="100"/>
          <a:sy n="15" d="100"/>
        </p:scale>
        <p:origin x="3160" y="160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E79EF900-E482-D3AF-E8A8-F16CAA0B414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 eaLnBrk="1" hangingPunct="1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342A3F92-25DF-DA65-4EC6-E446287A75F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 eaLnBrk="1" hangingPunct="1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3BC2DBAE-4961-3271-085D-AAD51FA10E7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 eaLnBrk="1" hangingPunct="1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0F51EDCB-1C91-9E67-8A37-8B9E6691981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 eaLnBrk="1" hangingPunct="1">
              <a:defRPr sz="800"/>
            </a:lvl1pPr>
          </a:lstStyle>
          <a:p>
            <a:pPr>
              <a:defRPr/>
            </a:pPr>
            <a:fld id="{845FFDFC-79E2-4E02-8688-A09C8D1644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81428E6D-0537-DCB2-AC95-51C46E097F1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AD0C114-8852-3242-A007-295C6A87395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D5CEE002-42B7-3007-26D4-053FE845587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D264D462-AEB3-4271-9FE7-B5EB7988CFE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6EB3F04F-1528-F452-97D2-47805FB08E9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2A3505F2-37F9-5061-4910-0B6EA25708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7045D19-A501-42C1-BFEA-6429D039DE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33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6675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013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3350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68F71F32-DF03-0EF5-F7FF-DBA337E70C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796B2A-4684-43D6-91A5-97531EACAFED}" type="slidenum">
              <a:rPr lang="en-US" altLang="en-US" sz="1200" smtClean="0"/>
              <a:pPr>
                <a:spcBef>
                  <a:spcPct val="0"/>
                </a:spcBef>
              </a:pPr>
              <a:t>1</a:t>
            </a:fld>
            <a:endParaRPr lang="en-US" altLang="en-US" sz="120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062DCBCD-D5A5-5AE7-D1B8-1D6C9DC0E5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630219D4-DD35-742F-3CCE-4933C4B6F5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altLang="en-US" sz="175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97E59-9A19-8A06-CC62-E9FE2CE0C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89DBB-DD5C-F148-D6FB-E7D66C4DF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1CBDF5-7CDA-AECB-0D2B-68FD22F44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E4B31-4875-4B38-8754-E13066E2BD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4955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5F8B54-2B24-1B77-E660-8B3DDB2BB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5ECE5-7A25-9721-F689-F248C5515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CFE45-1536-1BE8-3857-A05AC89F8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1C2F3-3A81-4E0F-97C6-E22652C1B6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7897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3E2614-F097-AA9D-11A4-00E74D19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26647-6DB8-F169-07A2-4432787C0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FE836D-9D41-47F6-037B-B647DA1AD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79149-7120-4C92-B61E-05C4F666D0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9822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597A47-AAEC-6C17-2C76-48FF82645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D373D9-00CA-5FF2-0021-C37872568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CA23F-53D3-D77D-B491-73C0EFA45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A8CAD-1598-4B92-9184-B5D0A3E50E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0283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0520E3-0E19-42E8-B54B-E1CEE4CB7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5D023-75BA-68E1-4633-5D00372FD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25B82-B97B-B0E6-A543-3FA84DD54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48708-35F8-450B-B3B5-523720088D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2752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B005550-05C6-58A0-B511-16E52C942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60AAA9-FF2B-0A1F-2D30-E0232AAA9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D75E065-1B40-76C6-B54E-B03BF3FBE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B55E6-9231-45A9-B228-16A1E5457E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9242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3858CDC-FA96-20A9-4B26-BC1CE27D8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23D7571-4F73-5F5E-6438-E066B5AF8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A2586F9-AFE6-11B5-6637-AC69FB842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EC64D-767D-45FD-85C7-4E5D507B17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8457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822C47E-6B7B-B151-D295-4D06FAB3B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B7FA835-B369-2100-13C9-F5FFA6C89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844FDD7-1E27-0448-385B-F126FC006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43537-B963-4C43-951B-D69139AF5F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3160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AF92B69-A07C-7285-3CE4-D2F88A024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3D5B9B6-EC18-D9D5-C6CF-8A473E38D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54336FA-5F76-8B77-3E09-7E49E5208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442FD-7990-49E0-9323-725D65D7FB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4355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8C457AA-5A83-2929-5FE7-F3D3220B6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85A01CD-868C-790E-E647-05D2171D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269D8D-DFBF-23F8-016B-0B61B9B18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31013-5C39-4901-B266-29EE21A9D1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8349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E2D667F-2B8B-FC78-BD3E-5A2E259FE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EFB3611-21ED-4CE1-85D1-12645D190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F998F3E-2675-E556-694D-DE869E434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1B5C0-5CE1-456B-AD39-72D93B4700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1761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AB3472C-6CC5-0818-28BC-2DCAA3CDB0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09713" y="1714500"/>
            <a:ext cx="27155775" cy="713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EC478B2-9B42-1FD8-0E8D-A51E4D42FC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09713" y="9988550"/>
            <a:ext cx="27155775" cy="282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7CC9D-E929-A630-DC2E-8B9CA5692B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09713" y="39673213"/>
            <a:ext cx="7040562" cy="2278062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 eaLnBrk="1" hangingPunct="1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9B78A7-3137-18A8-7C0B-4B372E07D0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09225" y="39673213"/>
            <a:ext cx="9556750" cy="2278062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 eaLnBrk="1" hangingPunct="1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F721E-C2E1-0043-2ADA-7828B9CB8A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624925" y="39673213"/>
            <a:ext cx="7040563" cy="2278062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5501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ED7D12F-2405-43B8-8592-6C7333E9E8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0838" rtl="0" eaLnBrk="0" fontAlgn="base" hangingPunct="0">
        <a:spcBef>
          <a:spcPct val="0"/>
        </a:spcBef>
        <a:spcAft>
          <a:spcPct val="0"/>
        </a:spcAft>
        <a:defRPr sz="20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0838" rtl="0" eaLnBrk="0" fontAlgn="base" hangingPunct="0">
        <a:spcBef>
          <a:spcPct val="0"/>
        </a:spcBef>
        <a:spcAft>
          <a:spcPct val="0"/>
        </a:spcAft>
        <a:defRPr sz="20000">
          <a:solidFill>
            <a:schemeClr val="tx1"/>
          </a:solidFill>
          <a:latin typeface="Calibri" pitchFamily="34" charset="0"/>
        </a:defRPr>
      </a:lvl2pPr>
      <a:lvl3pPr algn="ctr" defTabSz="4160838" rtl="0" eaLnBrk="0" fontAlgn="base" hangingPunct="0">
        <a:spcBef>
          <a:spcPct val="0"/>
        </a:spcBef>
        <a:spcAft>
          <a:spcPct val="0"/>
        </a:spcAft>
        <a:defRPr sz="20000">
          <a:solidFill>
            <a:schemeClr val="tx1"/>
          </a:solidFill>
          <a:latin typeface="Calibri" pitchFamily="34" charset="0"/>
        </a:defRPr>
      </a:lvl3pPr>
      <a:lvl4pPr algn="ctr" defTabSz="4160838" rtl="0" eaLnBrk="0" fontAlgn="base" hangingPunct="0">
        <a:spcBef>
          <a:spcPct val="0"/>
        </a:spcBef>
        <a:spcAft>
          <a:spcPct val="0"/>
        </a:spcAft>
        <a:defRPr sz="20000">
          <a:solidFill>
            <a:schemeClr val="tx1"/>
          </a:solidFill>
          <a:latin typeface="Calibri" pitchFamily="34" charset="0"/>
        </a:defRPr>
      </a:lvl4pPr>
      <a:lvl5pPr algn="ctr" defTabSz="4160838" rtl="0" eaLnBrk="0" fontAlgn="base" hangingPunct="0">
        <a:spcBef>
          <a:spcPct val="0"/>
        </a:spcBef>
        <a:spcAft>
          <a:spcPct val="0"/>
        </a:spcAft>
        <a:defRPr sz="20000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58925" indent="-1558925" algn="l" defTabSz="416083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00" kern="1200">
          <a:solidFill>
            <a:schemeClr val="tx1"/>
          </a:solidFill>
          <a:latin typeface="+mn-lt"/>
          <a:ea typeface="+mn-ea"/>
          <a:cs typeface="+mn-cs"/>
        </a:defRPr>
      </a:lvl1pPr>
      <a:lvl2pPr marL="3379788" indent="-1300163" algn="l" defTabSz="416083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00" kern="1200">
          <a:solidFill>
            <a:schemeClr val="tx1"/>
          </a:solidFill>
          <a:latin typeface="+mn-lt"/>
          <a:ea typeface="+mn-ea"/>
          <a:cs typeface="+mn-cs"/>
        </a:defRPr>
      </a:lvl2pPr>
      <a:lvl3pPr marL="5202238" indent="-1038225" algn="l" defTabSz="416083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00" kern="1200">
          <a:solidFill>
            <a:schemeClr val="tx1"/>
          </a:solidFill>
          <a:latin typeface="+mn-lt"/>
          <a:ea typeface="+mn-ea"/>
          <a:cs typeface="+mn-cs"/>
        </a:defRPr>
      </a:lvl3pPr>
      <a:lvl4pPr marL="7281863" indent="-1038225" algn="l" defTabSz="416083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64663" indent="-1038225" algn="l" defTabSz="416083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BD202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>
            <a:extLst>
              <a:ext uri="{FF2B5EF4-FFF2-40B4-BE49-F238E27FC236}">
                <a16:creationId xmlns:a16="http://schemas.microsoft.com/office/drawing/2014/main" id="{1EC4F6FC-99E0-8141-55E8-DCE70AA1C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25" y="3573463"/>
            <a:ext cx="29571950" cy="383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SG" altLang="en-US" sz="7700" dirty="0">
                <a:solidFill>
                  <a:srgbClr val="666632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4099" name="Rectangle 12">
            <a:extLst>
              <a:ext uri="{FF2B5EF4-FFF2-40B4-BE49-F238E27FC236}">
                <a16:creationId xmlns:a16="http://schemas.microsoft.com/office/drawing/2014/main" id="{1CE20A65-E2C0-E31F-AEBC-CC948C76F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762363"/>
            <a:ext cx="30175200" cy="1007964"/>
          </a:xfrm>
          <a:prstGeom prst="rect">
            <a:avLst/>
          </a:prstGeom>
          <a:solidFill>
            <a:srgbClr val="666632"/>
          </a:solidFill>
          <a:ln w="9525">
            <a:solidFill>
              <a:srgbClr val="01A8DC"/>
            </a:solidFill>
            <a:miter lim="800000"/>
            <a:headEnd/>
            <a:tailEnd/>
          </a:ln>
        </p:spPr>
        <p:txBody>
          <a:bodyPr lIns="297179" tIns="148588" rIns="297179" bIns="148588">
            <a:spAutoFit/>
          </a:bodyPr>
          <a:lstStyle>
            <a:lvl1pPr defTabSz="2952750">
              <a:spcBef>
                <a:spcPct val="20000"/>
              </a:spcBef>
              <a:buFont typeface="Arial" panose="020B0604020202020204" pitchFamily="34" charset="0"/>
              <a:buChar char="•"/>
              <a:defRPr sz="14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>
              <a:spcBef>
                <a:spcPct val="20000"/>
              </a:spcBef>
              <a:buFont typeface="Arial" panose="020B0604020202020204" pitchFamily="34" charset="0"/>
              <a:buChar char="–"/>
              <a:defRPr sz="1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>
              <a:spcBef>
                <a:spcPct val="20000"/>
              </a:spcBef>
              <a:buFont typeface="Arial" panose="020B0604020202020204" pitchFamily="34" charset="0"/>
              <a:buChar char="•"/>
              <a:defRPr sz="10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>
              <a:spcBef>
                <a:spcPct val="20000"/>
              </a:spcBef>
              <a:buFont typeface="Arial" panose="020B0604020202020204" pitchFamily="34" charset="0"/>
              <a:buChar char="–"/>
              <a:defRPr sz="9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>
              <a:spcBef>
                <a:spcPct val="20000"/>
              </a:spcBef>
              <a:buFont typeface="Arial" panose="020B0604020202020204" pitchFamily="34" charset="0"/>
              <a:buChar char="»"/>
              <a:defRPr sz="9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https://sciforum.net/event/IOCBD2027</a:t>
            </a:r>
            <a:endParaRPr lang="en-US" altLang="en-US" sz="4600" dirty="0">
              <a:solidFill>
                <a:schemeClr val="bg1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>
            <a:extLst>
              <a:ext uri="{FF2B5EF4-FFF2-40B4-BE49-F238E27FC236}">
                <a16:creationId xmlns:a16="http://schemas.microsoft.com/office/drawing/2014/main" id="{3F4A0C19-F7F0-AEB5-A9BA-C37DE470DB22}"/>
              </a:ext>
            </a:extLst>
          </p:cNvPr>
          <p:cNvSpPr>
            <a:spLocks noChangeShapeType="1"/>
          </p:cNvSpPr>
          <p:nvPr/>
        </p:nvSpPr>
        <p:spPr bwMode="auto">
          <a:xfrm>
            <a:off x="639763" y="7396163"/>
            <a:ext cx="28871862" cy="47625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>
            <a:extLst>
              <a:ext uri="{FF2B5EF4-FFF2-40B4-BE49-F238E27FC236}">
                <a16:creationId xmlns:a16="http://schemas.microsoft.com/office/drawing/2014/main" id="{877217A2-17F4-3F10-36F8-B35173056C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3838" y="-1435100"/>
            <a:ext cx="430212" cy="4302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SG" altLang="en-US" sz="2679">
              <a:latin typeface="Arial" panose="020B0604020202020204" pitchFamily="34" charset="0"/>
            </a:endParaRPr>
          </a:p>
        </p:txBody>
      </p:sp>
      <p:pic>
        <p:nvPicPr>
          <p:cNvPr id="4102" name="Picture 2">
            <a:extLst>
              <a:ext uri="{FF2B5EF4-FFF2-40B4-BE49-F238E27FC236}">
                <a16:creationId xmlns:a16="http://schemas.microsoft.com/office/drawing/2014/main" id="{5EB3EEA6-1AEB-5561-24C0-F1763327D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38" y="-7076"/>
            <a:ext cx="30159325" cy="2936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3" name="Group 19">
            <a:extLst>
              <a:ext uri="{FF2B5EF4-FFF2-40B4-BE49-F238E27FC236}">
                <a16:creationId xmlns:a16="http://schemas.microsoft.com/office/drawing/2014/main" id="{8A022ED1-3D05-2D5D-1537-B8799EDBC2E1}"/>
              </a:ext>
            </a:extLst>
          </p:cNvPr>
          <p:cNvGrpSpPr>
            <a:grpSpLocks/>
          </p:cNvGrpSpPr>
          <p:nvPr/>
        </p:nvGrpSpPr>
        <p:grpSpPr bwMode="auto">
          <a:xfrm>
            <a:off x="15306675" y="7913688"/>
            <a:ext cx="14231938" cy="9107487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A107F76-A705-7D28-C17B-C0AFBBEDC51C}"/>
                </a:ext>
              </a:extLst>
            </p:cNvPr>
            <p:cNvSpPr/>
            <p:nvPr/>
          </p:nvSpPr>
          <p:spPr>
            <a:xfrm>
              <a:off x="314104" y="6226865"/>
              <a:ext cx="10186416" cy="662921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3882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C393AC-7804-3A5A-86C6-1E0D699DE1D9}"/>
                </a:ext>
              </a:extLst>
            </p:cNvPr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666632"/>
            </a:solidFill>
            <a:ln>
              <a:solidFill>
                <a:srgbClr val="01A8DC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4104" name="Group 28">
            <a:extLst>
              <a:ext uri="{FF2B5EF4-FFF2-40B4-BE49-F238E27FC236}">
                <a16:creationId xmlns:a16="http://schemas.microsoft.com/office/drawing/2014/main" id="{5B5ACA30-B335-79EC-599E-2B5DD07883F1}"/>
              </a:ext>
            </a:extLst>
          </p:cNvPr>
          <p:cNvGrpSpPr>
            <a:grpSpLocks/>
          </p:cNvGrpSpPr>
          <p:nvPr/>
        </p:nvGrpSpPr>
        <p:grpSpPr bwMode="auto">
          <a:xfrm>
            <a:off x="652463" y="17718088"/>
            <a:ext cx="28870275" cy="1799113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34EF520-21EE-7C0C-2C31-F6AED6CA086A}"/>
                </a:ext>
              </a:extLst>
            </p:cNvPr>
            <p:cNvSpPr/>
            <p:nvPr/>
          </p:nvSpPr>
          <p:spPr>
            <a:xfrm>
              <a:off x="466504" y="13390298"/>
              <a:ext cx="20666518" cy="11279452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3882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01C1CD2-B1FE-4D03-90E9-57BF1E5C78C9}"/>
                </a:ext>
              </a:extLst>
            </p:cNvPr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666632"/>
            </a:solidFill>
            <a:ln>
              <a:solidFill>
                <a:srgbClr val="01A8DC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105" name="TextBox 20">
            <a:extLst>
              <a:ext uri="{FF2B5EF4-FFF2-40B4-BE49-F238E27FC236}">
                <a16:creationId xmlns:a16="http://schemas.microsoft.com/office/drawing/2014/main" id="{9BFB914A-E8C9-DF71-961F-F74BC1EB5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9498013"/>
            <a:ext cx="13269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4106" name="Group 21">
            <a:extLst>
              <a:ext uri="{FF2B5EF4-FFF2-40B4-BE49-F238E27FC236}">
                <a16:creationId xmlns:a16="http://schemas.microsoft.com/office/drawing/2014/main" id="{E0A63ACD-B235-DEE0-BF9D-D20A796CA699}"/>
              </a:ext>
            </a:extLst>
          </p:cNvPr>
          <p:cNvGrpSpPr>
            <a:grpSpLocks/>
          </p:cNvGrpSpPr>
          <p:nvPr/>
        </p:nvGrpSpPr>
        <p:grpSpPr bwMode="auto">
          <a:xfrm>
            <a:off x="652463" y="7905750"/>
            <a:ext cx="14230350" cy="9128125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C3F4036-8B67-BD6C-C379-85BBF7642B2A}"/>
                </a:ext>
              </a:extLst>
            </p:cNvPr>
            <p:cNvSpPr/>
            <p:nvPr/>
          </p:nvSpPr>
          <p:spPr>
            <a:xfrm>
              <a:off x="314104" y="6226537"/>
              <a:ext cx="10186416" cy="6629546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D39703B-5FBE-03B9-8FC5-C2EF86A9A1E9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666632"/>
            </a:solidFill>
            <a:ln>
              <a:solidFill>
                <a:srgbClr val="01A8DC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107" name="TextBox 24">
            <a:extLst>
              <a:ext uri="{FF2B5EF4-FFF2-40B4-BE49-F238E27FC236}">
                <a16:creationId xmlns:a16="http://schemas.microsoft.com/office/drawing/2014/main" id="{F2B0C112-3EF1-9EFC-52F3-A694CCE55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713" y="9602788"/>
            <a:ext cx="13469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4108" name="TextBox 31">
            <a:extLst>
              <a:ext uri="{FF2B5EF4-FFF2-40B4-BE49-F238E27FC236}">
                <a16:creationId xmlns:a16="http://schemas.microsoft.com/office/drawing/2014/main" id="{AB651621-EF88-9D7C-223C-88885FA07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888" y="19472275"/>
            <a:ext cx="2781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4109" name="Group 34">
            <a:extLst>
              <a:ext uri="{FF2B5EF4-FFF2-40B4-BE49-F238E27FC236}">
                <a16:creationId xmlns:a16="http://schemas.microsoft.com/office/drawing/2014/main" id="{C42EDC2A-5E3B-99DC-11E6-CB1814190466}"/>
              </a:ext>
            </a:extLst>
          </p:cNvPr>
          <p:cNvGrpSpPr>
            <a:grpSpLocks/>
          </p:cNvGrpSpPr>
          <p:nvPr/>
        </p:nvGrpSpPr>
        <p:grpSpPr bwMode="auto">
          <a:xfrm>
            <a:off x="652463" y="36490275"/>
            <a:ext cx="14230350" cy="4802188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FC2F8F4-C059-8124-2050-347CE1855BF0}"/>
                </a:ext>
              </a:extLst>
            </p:cNvPr>
            <p:cNvSpPr/>
            <p:nvPr/>
          </p:nvSpPr>
          <p:spPr>
            <a:xfrm>
              <a:off x="314103" y="6226460"/>
              <a:ext cx="10186416" cy="2522991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5D8EDFE-BBB5-E272-1EF5-9ED8B26FCE6F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666632"/>
            </a:solidFill>
            <a:ln>
              <a:solidFill>
                <a:srgbClr val="01A8DC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4110" name="Group 37">
            <a:extLst>
              <a:ext uri="{FF2B5EF4-FFF2-40B4-BE49-F238E27FC236}">
                <a16:creationId xmlns:a16="http://schemas.microsoft.com/office/drawing/2014/main" id="{A4254EFE-A2F3-3E11-AEA1-18777631426B}"/>
              </a:ext>
            </a:extLst>
          </p:cNvPr>
          <p:cNvGrpSpPr>
            <a:grpSpLocks/>
          </p:cNvGrpSpPr>
          <p:nvPr/>
        </p:nvGrpSpPr>
        <p:grpSpPr bwMode="auto">
          <a:xfrm>
            <a:off x="15292388" y="36393438"/>
            <a:ext cx="14230350" cy="4899025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EF8039D-2412-CA81-410D-4C3AF76E113F}"/>
                </a:ext>
              </a:extLst>
            </p:cNvPr>
            <p:cNvSpPr/>
            <p:nvPr/>
          </p:nvSpPr>
          <p:spPr>
            <a:xfrm>
              <a:off x="314103" y="6226843"/>
              <a:ext cx="10186416" cy="252260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82563F1-D4FD-7D27-E5D8-9DECD0F0F9C1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666632"/>
            </a:solidFill>
            <a:ln>
              <a:solidFill>
                <a:srgbClr val="01A8DC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111" name="TextBox 42">
            <a:extLst>
              <a:ext uri="{FF2B5EF4-FFF2-40B4-BE49-F238E27FC236}">
                <a16:creationId xmlns:a16="http://schemas.microsoft.com/office/drawing/2014/main" id="{5CC4C390-9A32-91EF-5B0D-0D5D7F5749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763" y="39006463"/>
            <a:ext cx="137461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112" name="TextBox 43">
            <a:extLst>
              <a:ext uri="{FF2B5EF4-FFF2-40B4-BE49-F238E27FC236}">
                <a16:creationId xmlns:a16="http://schemas.microsoft.com/office/drawing/2014/main" id="{290B75D6-B031-00CE-0A7F-84CCDCB99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68638" y="38998525"/>
            <a:ext cx="133080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5231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Suisse Int'l Bold</vt:lpstr>
      <vt:lpstr>Calibri</vt:lpstr>
      <vt:lpstr>Suisse Int'l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118</cp:revision>
  <dcterms:created xsi:type="dcterms:W3CDTF">2007-01-10T04:59:32Z</dcterms:created>
  <dcterms:modified xsi:type="dcterms:W3CDTF">2026-08-10T04:26:32Z</dcterms:modified>
</cp:coreProperties>
</file>